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0487F-5720-4BB6-A2B8-82E2FE39905B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24AF5-28BC-4B0B-8085-EBF4B53200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E33CD9-0AAD-473E-B905-9C423D260689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501891-287C-4E3F-A02E-B667B7940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Scientific Name –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scrofa</a:t>
            </a:r>
            <a:endParaRPr lang="en-US" dirty="0" smtClean="0"/>
          </a:p>
          <a:p>
            <a:pPr lvl="1"/>
            <a:r>
              <a:rPr lang="en-US" dirty="0" smtClean="0"/>
              <a:t>Other common names – swine, porcine</a:t>
            </a:r>
          </a:p>
          <a:p>
            <a:r>
              <a:rPr lang="en-US" dirty="0" err="1" smtClean="0"/>
              <a:t>Monogastric</a:t>
            </a:r>
            <a:r>
              <a:rPr lang="en-US" dirty="0" smtClean="0"/>
              <a:t> Digestive System (single stomach)</a:t>
            </a:r>
          </a:p>
          <a:p>
            <a:r>
              <a:rPr lang="en-US" dirty="0" smtClean="0"/>
              <a:t>Boar – male pig</a:t>
            </a:r>
          </a:p>
          <a:p>
            <a:r>
              <a:rPr lang="en-US" dirty="0" smtClean="0"/>
              <a:t>Sow – mature female after she has given birth</a:t>
            </a:r>
          </a:p>
          <a:p>
            <a:r>
              <a:rPr lang="en-US" dirty="0" smtClean="0"/>
              <a:t>Litter Size 8-12</a:t>
            </a:r>
          </a:p>
          <a:p>
            <a:r>
              <a:rPr lang="en-US" dirty="0" smtClean="0"/>
              <a:t>Gilt – immature female pig</a:t>
            </a:r>
          </a:p>
          <a:p>
            <a:r>
              <a:rPr lang="en-US" dirty="0" smtClean="0"/>
              <a:t>Barrow – castrated male pig</a:t>
            </a:r>
          </a:p>
          <a:p>
            <a:r>
              <a:rPr lang="en-US" dirty="0" smtClean="0"/>
              <a:t>Piglet – baby pig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the feeding systems of a gestating sow and a market hog are different and why?</a:t>
            </a:r>
          </a:p>
          <a:p>
            <a:r>
              <a:rPr lang="en-US" dirty="0" smtClean="0"/>
              <a:t>Explain what </a:t>
            </a:r>
            <a:r>
              <a:rPr lang="en-US" dirty="0" err="1" smtClean="0"/>
              <a:t>PEDv</a:t>
            </a:r>
            <a:r>
              <a:rPr lang="en-US" dirty="0" smtClean="0"/>
              <a:t> is and its current impact on the swine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Gestation – 114-(118 days) – 3 months, 3 weeks, 3 days</a:t>
            </a:r>
          </a:p>
          <a:p>
            <a:r>
              <a:rPr lang="en-US" dirty="0" smtClean="0"/>
              <a:t>Estrus Cycle – 21 days</a:t>
            </a:r>
          </a:p>
          <a:p>
            <a:r>
              <a:rPr lang="en-US" dirty="0" smtClean="0"/>
              <a:t>Body Temperature – 102 degrees </a:t>
            </a:r>
            <a:r>
              <a:rPr lang="en-US" dirty="0" err="1" smtClean="0"/>
              <a:t>farenheit</a:t>
            </a:r>
            <a:endParaRPr lang="en-US" dirty="0" smtClean="0"/>
          </a:p>
          <a:p>
            <a:r>
              <a:rPr lang="en-US" dirty="0" smtClean="0"/>
              <a:t>Lactation – (21)-28 days</a:t>
            </a:r>
          </a:p>
          <a:p>
            <a:r>
              <a:rPr lang="en-US" dirty="0" err="1" smtClean="0"/>
              <a:t>Farrowing</a:t>
            </a:r>
            <a:r>
              <a:rPr lang="en-US" dirty="0" smtClean="0"/>
              <a:t> – sow giving birth (parturition)</a:t>
            </a:r>
          </a:p>
          <a:p>
            <a:r>
              <a:rPr lang="en-US" dirty="0" smtClean="0"/>
              <a:t>Average Daily Gain – approximately 2 lbs. per day.  (gilts 1.7 – barrows 1.8+)</a:t>
            </a:r>
          </a:p>
          <a:p>
            <a:r>
              <a:rPr lang="en-US" dirty="0" smtClean="0"/>
              <a:t>Feeder Pig – 50-60 lb pig ready to move into the finishing phase.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Condition – measurement of body fat on breeding stock animals</a:t>
            </a:r>
          </a:p>
          <a:p>
            <a:r>
              <a:rPr lang="en-US" dirty="0" smtClean="0"/>
              <a:t>Finish – measurement of body fat on market animals  (typically measured between the 12</a:t>
            </a:r>
            <a:r>
              <a:rPr lang="en-US" baseline="30000" dirty="0" smtClean="0"/>
              <a:t>th</a:t>
            </a:r>
            <a:r>
              <a:rPr lang="en-US" dirty="0" smtClean="0"/>
              <a:t> and 13</a:t>
            </a:r>
            <a:r>
              <a:rPr lang="en-US" baseline="30000" dirty="0" smtClean="0"/>
              <a:t>th</a:t>
            </a:r>
            <a:r>
              <a:rPr lang="en-US" dirty="0" smtClean="0"/>
              <a:t> rib – called </a:t>
            </a:r>
            <a:r>
              <a:rPr lang="en-US" dirty="0" err="1" smtClean="0"/>
              <a:t>backfat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Ideal </a:t>
            </a:r>
            <a:r>
              <a:rPr lang="en-US" dirty="0" err="1" smtClean="0"/>
              <a:t>backfat</a:t>
            </a:r>
            <a:r>
              <a:rPr lang="en-US" dirty="0" smtClean="0"/>
              <a:t> on a market hog is ½ inch</a:t>
            </a:r>
          </a:p>
          <a:p>
            <a:r>
              <a:rPr lang="en-US" dirty="0" smtClean="0"/>
              <a:t>Porcine Stress Syndrome (PSS) – genetic condition that results in pigs that are very easily stressed sometimes even to the point of death</a:t>
            </a:r>
          </a:p>
          <a:p>
            <a:r>
              <a:rPr lang="en-US" dirty="0" smtClean="0"/>
              <a:t>PSE – Pale, Soft and </a:t>
            </a:r>
            <a:r>
              <a:rPr lang="en-US" dirty="0" err="1" smtClean="0"/>
              <a:t>Exudative</a:t>
            </a:r>
            <a:r>
              <a:rPr lang="en-US" dirty="0" smtClean="0"/>
              <a:t> – condition of meat from swine that have been stressed shortly prior to slaughter.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Paternal traits (father, sire, terminal)</a:t>
            </a:r>
          </a:p>
          <a:p>
            <a:pPr lvl="1"/>
            <a:r>
              <a:rPr lang="en-US" dirty="0" smtClean="0"/>
              <a:t>Fast growth rate</a:t>
            </a:r>
          </a:p>
          <a:p>
            <a:pPr lvl="1"/>
            <a:r>
              <a:rPr lang="en-US" dirty="0" smtClean="0"/>
              <a:t>Heavy muscling</a:t>
            </a:r>
          </a:p>
          <a:p>
            <a:pPr lvl="1"/>
            <a:r>
              <a:rPr lang="en-US" dirty="0" smtClean="0"/>
              <a:t>Efficient Feed Conversion</a:t>
            </a:r>
          </a:p>
          <a:p>
            <a:r>
              <a:rPr lang="en-US" dirty="0" smtClean="0"/>
              <a:t>Maternal traits</a:t>
            </a:r>
          </a:p>
          <a:p>
            <a:pPr lvl="1"/>
            <a:r>
              <a:rPr lang="en-US" dirty="0" smtClean="0"/>
              <a:t>Large litter size (prolific)</a:t>
            </a:r>
          </a:p>
          <a:p>
            <a:pPr lvl="1"/>
            <a:r>
              <a:rPr lang="en-US" dirty="0" smtClean="0"/>
              <a:t>Heavy milk production</a:t>
            </a:r>
          </a:p>
          <a:p>
            <a:pPr lvl="1"/>
            <a:r>
              <a:rPr lang="en-US" dirty="0" smtClean="0"/>
              <a:t>Strong mothering instincts (docile)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Review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Diagrams</a:t>
            </a:r>
          </a:p>
          <a:p>
            <a:pPr lvl="1"/>
            <a:r>
              <a:rPr lang="en-US" dirty="0" smtClean="0"/>
              <a:t>Parts (27)</a:t>
            </a:r>
          </a:p>
          <a:p>
            <a:pPr lvl="1"/>
            <a:r>
              <a:rPr lang="en-US" dirty="0" smtClean="0"/>
              <a:t>Bones (24)</a:t>
            </a:r>
          </a:p>
          <a:p>
            <a:pPr lvl="1"/>
            <a:r>
              <a:rPr lang="en-US" dirty="0" smtClean="0"/>
              <a:t>Wholesale Cuts (5)</a:t>
            </a:r>
          </a:p>
          <a:p>
            <a:pPr lvl="1"/>
            <a:r>
              <a:rPr lang="en-US" dirty="0" smtClean="0"/>
              <a:t>Ear Notching (10)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would piglets behave on a sow with lactation failure?</a:t>
            </a:r>
          </a:p>
          <a:p>
            <a:r>
              <a:rPr lang="en-US" dirty="0" smtClean="0"/>
              <a:t>What are the two leading countries of pork production?</a:t>
            </a:r>
          </a:p>
          <a:p>
            <a:r>
              <a:rPr lang="en-US" dirty="0" smtClean="0"/>
              <a:t>Who is the leading country of pork consumption per capita?</a:t>
            </a:r>
          </a:p>
          <a:p>
            <a:r>
              <a:rPr lang="en-US" dirty="0" smtClean="0"/>
              <a:t>What are two reasons a producer should clip needle teeth?</a:t>
            </a:r>
          </a:p>
          <a:p>
            <a:r>
              <a:rPr lang="en-US" dirty="0" smtClean="0"/>
              <a:t>What are three things that a producer “should” during piglet processing?</a:t>
            </a:r>
          </a:p>
          <a:p>
            <a:r>
              <a:rPr lang="en-US" dirty="0" smtClean="0"/>
              <a:t>What are a couple of congenital defects seen in piglets?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age do gilts reach puberty?</a:t>
            </a:r>
          </a:p>
          <a:p>
            <a:r>
              <a:rPr lang="en-US" dirty="0" smtClean="0"/>
              <a:t>What width should an ally be to move pigs?</a:t>
            </a:r>
          </a:p>
          <a:p>
            <a:r>
              <a:rPr lang="en-US" dirty="0" smtClean="0"/>
              <a:t>What weight would be considered underweight and disadvantaged at birth?</a:t>
            </a:r>
          </a:p>
          <a:p>
            <a:r>
              <a:rPr lang="en-US" dirty="0" smtClean="0"/>
              <a:t>Why is it important to examine the scrotum before castration? (two reason)</a:t>
            </a:r>
          </a:p>
          <a:p>
            <a:r>
              <a:rPr lang="en-US" dirty="0" smtClean="0"/>
              <a:t>When should boars be castrated?</a:t>
            </a:r>
          </a:p>
          <a:p>
            <a:r>
              <a:rPr lang="en-US" dirty="0" smtClean="0"/>
              <a:t>What is the average neonatal mortality?</a:t>
            </a:r>
          </a:p>
          <a:p>
            <a:r>
              <a:rPr lang="en-US" dirty="0" smtClean="0"/>
              <a:t>Define neonatal</a:t>
            </a:r>
          </a:p>
          <a:p>
            <a:r>
              <a:rPr lang="en-US" dirty="0" smtClean="0"/>
              <a:t>Define congenital defect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term </a:t>
            </a:r>
            <a:r>
              <a:rPr lang="en-US" dirty="0" err="1" smtClean="0"/>
              <a:t>cryptorchid</a:t>
            </a:r>
            <a:endParaRPr lang="en-US" dirty="0" smtClean="0"/>
          </a:p>
          <a:p>
            <a:r>
              <a:rPr lang="en-US" dirty="0" smtClean="0"/>
              <a:t>What should be done with piglets that are splay legged both front and rear?</a:t>
            </a:r>
          </a:p>
          <a:p>
            <a:r>
              <a:rPr lang="en-US" dirty="0" smtClean="0"/>
              <a:t>What tools are required to process piglets?</a:t>
            </a:r>
          </a:p>
          <a:p>
            <a:r>
              <a:rPr lang="en-US" dirty="0" smtClean="0"/>
              <a:t>What tool is helpful when moving hogs?</a:t>
            </a:r>
          </a:p>
          <a:p>
            <a:r>
              <a:rPr lang="en-US" dirty="0" smtClean="0"/>
              <a:t>What temperature should it be in the </a:t>
            </a:r>
            <a:r>
              <a:rPr lang="en-US" dirty="0" err="1" smtClean="0"/>
              <a:t>farrowing</a:t>
            </a:r>
            <a:r>
              <a:rPr lang="en-US" dirty="0" smtClean="0"/>
              <a:t> room?</a:t>
            </a:r>
          </a:p>
          <a:p>
            <a:r>
              <a:rPr lang="en-US" dirty="0" smtClean="0"/>
              <a:t>What tool can be used to restrain a pig?</a:t>
            </a:r>
          </a:p>
          <a:p>
            <a:r>
              <a:rPr lang="en-US" dirty="0" smtClean="0"/>
              <a:t>Name three ways a piglet would be considered disadvantaged?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disease of piglets is caused by a Staph infection?</a:t>
            </a:r>
          </a:p>
          <a:p>
            <a:r>
              <a:rPr lang="en-US" dirty="0" smtClean="0"/>
              <a:t>What are important characteristics to evaluate when selecting replacement gilts.</a:t>
            </a:r>
          </a:p>
          <a:p>
            <a:r>
              <a:rPr lang="en-US" dirty="0" smtClean="0"/>
              <a:t>List and describe the three phases of the swine industry.</a:t>
            </a:r>
          </a:p>
          <a:p>
            <a:r>
              <a:rPr lang="en-US" dirty="0" smtClean="0"/>
              <a:t>Name two ways that a producer can help make sure </a:t>
            </a:r>
            <a:r>
              <a:rPr lang="en-US" dirty="0" err="1" smtClean="0"/>
              <a:t>colostrum</a:t>
            </a:r>
            <a:r>
              <a:rPr lang="en-US" dirty="0" smtClean="0"/>
              <a:t> is more evenly available to all piglets.</a:t>
            </a:r>
          </a:p>
          <a:p>
            <a:r>
              <a:rPr lang="en-US" dirty="0" smtClean="0"/>
              <a:t>What are the two leading causes of piglet mortality?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467</TotalTime>
  <Words>573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Swine Notes</vt:lpstr>
      <vt:lpstr>Swine Notes</vt:lpstr>
      <vt:lpstr>Swine Notes</vt:lpstr>
      <vt:lpstr>Swine Notes</vt:lpstr>
      <vt:lpstr>Swine Review cont.</vt:lpstr>
      <vt:lpstr>Swine Review</vt:lpstr>
      <vt:lpstr>Swine Review</vt:lpstr>
      <vt:lpstr>Swine Review</vt:lpstr>
      <vt:lpstr>Swine Review</vt:lpstr>
      <vt:lpstr>Swine Review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Swine Notes</dc:title>
  <dc:creator> </dc:creator>
  <cp:lastModifiedBy> </cp:lastModifiedBy>
  <cp:revision>32</cp:revision>
  <dcterms:created xsi:type="dcterms:W3CDTF">2013-03-27T14:16:00Z</dcterms:created>
  <dcterms:modified xsi:type="dcterms:W3CDTF">2014-03-15T17:59:41Z</dcterms:modified>
</cp:coreProperties>
</file>